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1A8E-705F-7A42-9493-638A3DC628C7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0703-17C8-5745-99F7-C86E99F2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37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1A8E-705F-7A42-9493-638A3DC628C7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0703-17C8-5745-99F7-C86E99F2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74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1A8E-705F-7A42-9493-638A3DC628C7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0703-17C8-5745-99F7-C86E99F2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80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1A8E-705F-7A42-9493-638A3DC628C7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0703-17C8-5745-99F7-C86E99F2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5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1A8E-705F-7A42-9493-638A3DC628C7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0703-17C8-5745-99F7-C86E99F2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1A8E-705F-7A42-9493-638A3DC628C7}" type="datetimeFigureOut">
              <a:rPr lang="en-US" smtClean="0"/>
              <a:t>10/3/17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0703-17C8-5745-99F7-C86E99F2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0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1A8E-705F-7A42-9493-638A3DC628C7}" type="datetimeFigureOut">
              <a:rPr lang="en-US" smtClean="0"/>
              <a:t>10/3/17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0703-17C8-5745-99F7-C86E99F2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9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1A8E-705F-7A42-9493-638A3DC628C7}" type="datetimeFigureOut">
              <a:rPr lang="en-US" smtClean="0"/>
              <a:t>10/3/17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0703-17C8-5745-99F7-C86E99F2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3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1A8E-705F-7A42-9493-638A3DC628C7}" type="datetimeFigureOut">
              <a:rPr lang="en-US" smtClean="0"/>
              <a:t>10/3/17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0703-17C8-5745-99F7-C86E99F2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15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1A8E-705F-7A42-9493-638A3DC628C7}" type="datetimeFigureOut">
              <a:rPr lang="en-US" smtClean="0"/>
              <a:t>10/3/17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0703-17C8-5745-99F7-C86E99F2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3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1A8E-705F-7A42-9493-638A3DC628C7}" type="datetimeFigureOut">
              <a:rPr lang="en-US" smtClean="0"/>
              <a:t>10/3/17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0703-17C8-5745-99F7-C86E99F2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50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11A8E-705F-7A42-9493-638A3DC628C7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E0703-17C8-5745-99F7-C86E99F2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39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7374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910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1823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1992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1184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6527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4545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058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98675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267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8427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0574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9963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221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2869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027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267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1931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0590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1895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Macintosh PowerPoint</Application>
  <PresentationFormat>On-screen Show (4:3)</PresentationFormat>
  <Paragraphs>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little b</dc:creator>
  <cp:lastModifiedBy>little b</cp:lastModifiedBy>
  <cp:revision>1</cp:revision>
  <dcterms:created xsi:type="dcterms:W3CDTF">2017-10-03T19:47:47Z</dcterms:created>
  <dcterms:modified xsi:type="dcterms:W3CDTF">2017-10-03T20:45:19Z</dcterms:modified>
</cp:coreProperties>
</file>